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487" r:id="rId40"/>
    <p:sldId id="507" r:id="rId41"/>
    <p:sldId id="508" r:id="rId42"/>
    <p:sldId id="509" r:id="rId43"/>
    <p:sldId id="511" r:id="rId44"/>
    <p:sldId id="538" r:id="rId45"/>
    <p:sldId id="541" r:id="rId46"/>
    <p:sldId id="540" r:id="rId47"/>
    <p:sldId id="470" r:id="rId48"/>
    <p:sldId id="505" r:id="rId49"/>
    <p:sldId id="512" r:id="rId50"/>
    <p:sldId id="506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/>
    <p:restoredTop sz="94609"/>
  </p:normalViewPr>
  <p:slideViewPr>
    <p:cSldViewPr snapToGrid="0" snapToObjects="1">
      <p:cViewPr varScale="1">
        <p:scale>
          <a:sx n="151" d="100"/>
          <a:sy n="151" d="100"/>
        </p:scale>
        <p:origin x="2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ndas.pydata.org/docs/user_guide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485346" y="141830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</a:t>
            </a:r>
            <a:r>
              <a:rPr lang="en-US" dirty="0" err="1"/>
              <a:t>functax</a:t>
            </a:r>
            <a:r>
              <a:rPr lang="en-US" dirty="0"/>
              <a:t> for calling these function is </a:t>
            </a:r>
            <a:r>
              <a:rPr lang="en-US" dirty="0" err="1"/>
              <a:t>data_frame.func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min()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=  max()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std()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Func</a:t>
            </a:r>
            <a:r>
              <a:rPr lang="en-US" dirty="0"/>
              <a:t> = mode()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median()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any()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Func</a:t>
            </a:r>
            <a:r>
              <a:rPr lang="en-US" dirty="0"/>
              <a:t> = all()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df.replace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68963" y="115601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68963" y="1812298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458319" y="59878"/>
            <a:ext cx="5733681" cy="447215"/>
            <a:chOff x="4874610" y="618776"/>
            <a:chExt cx="5733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74610" y="633909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901700"/>
            <a:ext cx="8724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45" y="826575"/>
            <a:ext cx="9347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826575"/>
            <a:ext cx="9093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tool, </a:t>
            </a:r>
            <a:r>
              <a:rPr lang="en-US" sz="24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programming language.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783752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1129</Words>
  <Application>Microsoft Macintosh PowerPoint</Application>
  <PresentationFormat>Widescreen</PresentationFormat>
  <Paragraphs>384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32</cp:revision>
  <dcterms:created xsi:type="dcterms:W3CDTF">2022-01-11T02:05:25Z</dcterms:created>
  <dcterms:modified xsi:type="dcterms:W3CDTF">2023-01-27T22:23:52Z</dcterms:modified>
</cp:coreProperties>
</file>